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62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992" y="4700016"/>
            <a:ext cx="690372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793992" y="740664"/>
            <a:ext cx="6903720" cy="2523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80" dirty="0">
                <a:solidFill>
                  <a:srgbClr val="8BEC8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Digital Poultry Health Tracking – Power App Solution for </a:t>
            </a:r>
            <a:endParaRPr lang="en-US" sz="5280" dirty="0"/>
          </a:p>
        </p:txBody>
      </p:sp>
      <p:sp>
        <p:nvSpPr>
          <p:cNvPr id="6" name="Text 1"/>
          <p:cNvSpPr/>
          <p:nvPr/>
        </p:nvSpPr>
        <p:spPr>
          <a:xfrm>
            <a:off x="6793992" y="3557016"/>
            <a:ext cx="690372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80" dirty="0">
                <a:solidFill>
                  <a:srgbClr val="8BEC8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Organo Group</a:t>
            </a:r>
            <a:endParaRPr lang="en-US" sz="528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1832" y="740664"/>
            <a:ext cx="77815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8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Strategic Value</a:t>
            </a:r>
            <a:endParaRPr lang="en-US" sz="5280" dirty="0">
              <a:latin typeface="Trebuchet MS" panose="020B0603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941832" y="1883664"/>
            <a:ext cx="778154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Supports digital transformation and data-driven agriculture within Organo Group.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41832" y="2935224"/>
            <a:ext cx="778154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Sets the foundation for predictive analytics (e.g., mortality rate trends, disease risk modeling).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41832" y="3986784"/>
            <a:ext cx="778154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Scalable to include feed tracking, production performance, and vaccine data in future phases.</a:t>
            </a:r>
            <a:endParaRPr lang="en-US" sz="211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1832" y="740664"/>
            <a:ext cx="1275588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8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Conclusion</a:t>
            </a:r>
            <a:endParaRPr lang="en-US" sz="5280" dirty="0">
              <a:latin typeface="Trebuchet MS" panose="020B0603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941832" y="1883664"/>
            <a:ext cx="1275588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 single Power App that transformed manual poultry tracking into a smart, digital, and reliable process.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41832" y="2935224"/>
            <a:ext cx="127558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Empowering field teams. Accelerating decisions. Driving operational excellence.</a:t>
            </a:r>
            <a:endParaRPr lang="en-US" sz="211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992" y="1719072"/>
            <a:ext cx="3962908" cy="16642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992" y="3964432"/>
            <a:ext cx="3962908" cy="16642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793992" y="740664"/>
            <a:ext cx="6903720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280"/>
              </a:lnSpc>
              <a:buNone/>
            </a:pPr>
            <a:r>
              <a:rPr lang="en-US" sz="422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Next Steps</a:t>
            </a:r>
            <a:endParaRPr lang="en-US" sz="4220" dirty="0">
              <a:latin typeface="Trebuchet MS" panose="020B06030202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7068312" y="1984248"/>
            <a:ext cx="352348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Expand app to include live reporting via Power BI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068312" y="4229608"/>
            <a:ext cx="352348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Automate alerts for mortality thresholds</a:t>
            </a:r>
            <a:endParaRPr lang="en-US" sz="211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46532" y="3229864"/>
            <a:ext cx="12755880" cy="11612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9110"/>
              </a:lnSpc>
              <a:buNone/>
            </a:pPr>
            <a:r>
              <a:rPr lang="en-US" sz="729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729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1832" y="740664"/>
            <a:ext cx="12755880" cy="11612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110"/>
              </a:lnSpc>
              <a:buNone/>
            </a:pPr>
            <a:r>
              <a:rPr lang="en-US" sz="7290" dirty="0">
                <a:solidFill>
                  <a:srgbClr val="8BEC8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7290" dirty="0"/>
          </a:p>
        </p:txBody>
      </p:sp>
      <p:sp>
        <p:nvSpPr>
          <p:cNvPr id="5" name="Text 1"/>
          <p:cNvSpPr/>
          <p:nvPr/>
        </p:nvSpPr>
        <p:spPr>
          <a:xfrm>
            <a:off x="1216152" y="2468880"/>
            <a:ext cx="570585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40" dirty="0">
                <a:solidFill>
                  <a:srgbClr val="DE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Project Overview</a:t>
            </a:r>
            <a:endParaRPr lang="en-US" sz="2640" dirty="0"/>
          </a:p>
        </p:txBody>
      </p:sp>
      <p:sp>
        <p:nvSpPr>
          <p:cNvPr id="6" name="Text 2"/>
          <p:cNvSpPr/>
          <p:nvPr/>
        </p:nvSpPr>
        <p:spPr>
          <a:xfrm>
            <a:off x="1216152" y="3694176"/>
            <a:ext cx="5705856" cy="8412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40" dirty="0">
                <a:solidFill>
                  <a:srgbClr val="DE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The Solution – Power App with Dataverse Integration</a:t>
            </a:r>
            <a:endParaRPr lang="en-US" sz="2640" dirty="0"/>
          </a:p>
        </p:txBody>
      </p:sp>
      <p:sp>
        <p:nvSpPr>
          <p:cNvPr id="7" name="Text 3"/>
          <p:cNvSpPr/>
          <p:nvPr/>
        </p:nvSpPr>
        <p:spPr>
          <a:xfrm>
            <a:off x="1216152" y="5340096"/>
            <a:ext cx="570585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40" dirty="0">
                <a:solidFill>
                  <a:srgbClr val="DE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Technical Highlights</a:t>
            </a:r>
            <a:endParaRPr lang="en-US" sz="2640" dirty="0"/>
          </a:p>
        </p:txBody>
      </p:sp>
      <p:sp>
        <p:nvSpPr>
          <p:cNvPr id="8" name="Text 4"/>
          <p:cNvSpPr/>
          <p:nvPr/>
        </p:nvSpPr>
        <p:spPr>
          <a:xfrm>
            <a:off x="1216152" y="6565392"/>
            <a:ext cx="570585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40" dirty="0">
                <a:solidFill>
                  <a:srgbClr val="DE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Conclusion</a:t>
            </a:r>
            <a:endParaRPr lang="en-US" sz="2640" dirty="0"/>
          </a:p>
        </p:txBody>
      </p:sp>
      <p:sp>
        <p:nvSpPr>
          <p:cNvPr id="9" name="Text 5"/>
          <p:cNvSpPr/>
          <p:nvPr/>
        </p:nvSpPr>
        <p:spPr>
          <a:xfrm>
            <a:off x="7726680" y="2468880"/>
            <a:ext cx="570585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40" dirty="0">
                <a:solidFill>
                  <a:srgbClr val="DE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Business Challenge</a:t>
            </a:r>
            <a:endParaRPr lang="en-US" sz="2640" dirty="0"/>
          </a:p>
        </p:txBody>
      </p:sp>
      <p:sp>
        <p:nvSpPr>
          <p:cNvPr id="10" name="Text 6"/>
          <p:cNvSpPr/>
          <p:nvPr/>
        </p:nvSpPr>
        <p:spPr>
          <a:xfrm>
            <a:off x="7726680" y="3694176"/>
            <a:ext cx="570585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40" dirty="0">
                <a:solidFill>
                  <a:srgbClr val="DE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Business Impact</a:t>
            </a:r>
            <a:endParaRPr lang="en-US" sz="2640" dirty="0"/>
          </a:p>
        </p:txBody>
      </p:sp>
      <p:sp>
        <p:nvSpPr>
          <p:cNvPr id="11" name="Text 7"/>
          <p:cNvSpPr/>
          <p:nvPr/>
        </p:nvSpPr>
        <p:spPr>
          <a:xfrm>
            <a:off x="7726680" y="5340096"/>
            <a:ext cx="570585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40" dirty="0">
                <a:solidFill>
                  <a:srgbClr val="DE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Strategic Value</a:t>
            </a:r>
            <a:endParaRPr lang="en-US" sz="26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93992" y="740664"/>
            <a:ext cx="690372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8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Project Overview</a:t>
            </a:r>
            <a:endParaRPr lang="en-US" sz="5280" dirty="0">
              <a:latin typeface="Trebuchet MS" panose="020B0603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793992" y="1883664"/>
            <a:ext cx="6903720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280"/>
              </a:lnSpc>
              <a:buNone/>
            </a:pPr>
            <a:r>
              <a:rPr lang="en-US" sz="422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Message</a:t>
            </a:r>
            <a:endParaRPr lang="en-US" sz="4220" dirty="0">
              <a:latin typeface="Trebuchet MS" panose="020B06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793992" y="2852928"/>
            <a:ext cx="690372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A Power App developed to streamline poultry mortality and disease tracking, ensuring accurate, real-time health insights directly from farms.</a:t>
            </a:r>
            <a:endParaRPr lang="en-US" sz="2110" dirty="0">
              <a:latin typeface="Trebuchet MS" panose="020B060302020202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793992" y="4288536"/>
            <a:ext cx="6903720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280"/>
              </a:lnSpc>
              <a:buNone/>
            </a:pPr>
            <a:r>
              <a:rPr lang="en-US" sz="422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Developed by</a:t>
            </a:r>
            <a:endParaRPr lang="en-US" sz="4220" dirty="0">
              <a:latin typeface="Trebuchet MS" panose="020B0603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793992" y="5257800"/>
            <a:ext cx="690372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Aya Tarek – Data &amp; Power Platform Developer</a:t>
            </a:r>
            <a:endParaRPr lang="en-US" sz="211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1832" y="740664"/>
            <a:ext cx="77815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8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Business Challenge</a:t>
            </a:r>
            <a:endParaRPr lang="en-US" sz="5280" dirty="0">
              <a:latin typeface="Trebuchet MS" panose="020B0603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941832" y="1883664"/>
            <a:ext cx="778154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Manual tracking of poultry deaths and diseases was time-consuming and error-prone.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41832" y="2935224"/>
            <a:ext cx="778154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Field staff relied on paper forms or Excel sheets, delaying decision-making.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41832" y="3986784"/>
            <a:ext cx="778154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Lack of centralized visibility made it difficult to detect health trends early.</a:t>
            </a:r>
            <a:endParaRPr lang="en-US" sz="211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8056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805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93992" y="740664"/>
            <a:ext cx="6903720" cy="2523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8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The Solution – Power App with Dataverse Integration</a:t>
            </a:r>
            <a:endParaRPr lang="en-US" sz="5280" dirty="0">
              <a:latin typeface="Trebuchet MS" panose="020B0603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793992" y="3557016"/>
            <a:ext cx="6903720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280"/>
              </a:lnSpc>
              <a:buNone/>
            </a:pPr>
            <a:r>
              <a:rPr lang="en-US" sz="422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What I Built</a:t>
            </a:r>
            <a:endParaRPr lang="en-US" sz="4220" dirty="0">
              <a:latin typeface="Trebuchet MS" panose="020B06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793992" y="4535424"/>
            <a:ext cx="690372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 custom Power App allowing farm teams to record poultry deaths and diseases directly from mobile devices.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793992" y="5961888"/>
            <a:ext cx="690372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automatically stored in Microsoft Dataverse for instant synchronization.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793992" y="7013448"/>
            <a:ext cx="690372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Managers can view, edit, and validate all records via an interactive gallery view.</a:t>
            </a:r>
            <a:endParaRPr lang="en-US" sz="211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" y="1719072"/>
            <a:ext cx="2990088" cy="16642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096" y="1719072"/>
            <a:ext cx="2990088" cy="16642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1719072"/>
            <a:ext cx="2990088" cy="16642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624" y="1719072"/>
            <a:ext cx="2990088" cy="16642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41832" y="740664"/>
            <a:ext cx="12755880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280"/>
              </a:lnSpc>
              <a:buNone/>
            </a:pPr>
            <a:r>
              <a:rPr lang="en-US" sz="422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Components</a:t>
            </a:r>
            <a:endParaRPr lang="en-US" sz="4220" dirty="0">
              <a:latin typeface="Trebuchet MS" panose="020B0603020202020204" pitchFamily="34" charset="0"/>
            </a:endParaRPr>
          </a:p>
        </p:txBody>
      </p:sp>
      <p:sp>
        <p:nvSpPr>
          <p:cNvPr id="9" name="Text 1"/>
          <p:cNvSpPr/>
          <p:nvPr/>
        </p:nvSpPr>
        <p:spPr>
          <a:xfrm>
            <a:off x="1216152" y="1984248"/>
            <a:ext cx="2450592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Dynamic data-entry forms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4471416" y="1984248"/>
            <a:ext cx="245059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Real-time data loading to Dataverse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7726680" y="1984248"/>
            <a:ext cx="245059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Gallery screen for review and correction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12" name="Text 4"/>
          <p:cNvSpPr/>
          <p:nvPr/>
        </p:nvSpPr>
        <p:spPr>
          <a:xfrm>
            <a:off x="10972800" y="1984248"/>
            <a:ext cx="245059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Editable interface for fast data validation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A0375253-E91B-D238-F92D-762403C81A65}"/>
              </a:ext>
            </a:extLst>
          </p:cNvPr>
          <p:cNvSpPr/>
          <p:nvPr/>
        </p:nvSpPr>
        <p:spPr>
          <a:xfrm>
            <a:off x="937260" y="3685032"/>
            <a:ext cx="12755880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280"/>
              </a:lnSpc>
              <a:buNone/>
            </a:pPr>
            <a:r>
              <a:rPr lang="en-US" sz="4220" dirty="0">
                <a:solidFill>
                  <a:srgbClr val="8BEC8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Layout</a:t>
            </a:r>
            <a:endParaRPr lang="en-US" sz="422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CBD99A-084B-B675-4343-AF99CCF233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977" r="2825"/>
          <a:stretch>
            <a:fillRect/>
          </a:stretch>
        </p:blipFill>
        <p:spPr>
          <a:xfrm>
            <a:off x="1012952" y="4520463"/>
            <a:ext cx="2153697" cy="3526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18AF91-9D7B-016C-1D3C-5A40C0D9A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3544" y="4508616"/>
            <a:ext cx="2178903" cy="3526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EF15BE-11BA-0D14-BA25-FF190A562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049" y="4508616"/>
            <a:ext cx="2171048" cy="35456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5AC09E-B6E3-E9A9-6A6E-73C6FFD2D35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827" r="23984"/>
          <a:stretch>
            <a:fillRect/>
          </a:stretch>
        </p:blipFill>
        <p:spPr>
          <a:xfrm>
            <a:off x="5872251" y="4508616"/>
            <a:ext cx="2223466" cy="3534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8509CB-0697-1CD7-35D5-E1B20EB2F2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4167" y="4528789"/>
            <a:ext cx="3494398" cy="15184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1DFA29-7C09-E1A7-1EBE-471DC63CAB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4167" y="6494749"/>
            <a:ext cx="3494397" cy="1540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970264"/>
          </a:xfrm>
          <a:prstGeom prst="rect">
            <a:avLst/>
          </a:prstGeom>
        </p:spPr>
      </p:pic>
      <p:graphicFrame>
        <p:nvGraphicFramePr>
          <p:cNvPr id="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27959"/>
              </p:ext>
            </p:extLst>
          </p:nvPr>
        </p:nvGraphicFramePr>
        <p:xfrm>
          <a:off x="941832" y="1883664"/>
          <a:ext cx="12746736" cy="6373368"/>
        </p:xfrm>
        <a:graphic>
          <a:graphicData uri="http://schemas.openxmlformats.org/drawingml/2006/table">
            <a:tbl>
              <a:tblPr/>
              <a:tblGrid>
                <a:gridCol w="6373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3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980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474747"/>
                          </a:solidFill>
                          <a:latin typeface="Trebuchet MS" panose="020B0603020202020204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Benefit Description</a:t>
                      </a:r>
                      <a:endParaRPr lang="en-US" sz="1200" dirty="0">
                        <a:latin typeface="Trebuchet MS" panose="020B060302020202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C8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474747"/>
                          </a:solidFill>
                          <a:latin typeface="Trebuchet MS" panose="020B0603020202020204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Details</a:t>
                      </a:r>
                      <a:endParaRPr lang="en-US" sz="1200" dirty="0">
                        <a:latin typeface="Trebuchet MS" panose="020B060302020202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71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DEDEDE"/>
                          </a:solidFill>
                          <a:latin typeface="Trebuchet MS" panose="020B0603020202020204" pitchFamily="34" charset="0"/>
                          <a:ea typeface="Verdana" panose="020B0604030504040204" pitchFamily="34" charset="0"/>
                          <a:cs typeface="思源黑体-思源黑体-Medium" pitchFamily="34" charset="-120"/>
                        </a:rPr>
                        <a:t>⏱️ Real-time Data Flow</a:t>
                      </a:r>
                      <a:endParaRPr lang="en-US" sz="1200" dirty="0">
                        <a:latin typeface="Trebuchet MS" panose="020B0603020202020204" pitchFamily="34" charset="0"/>
                        <a:ea typeface="Verdana" panose="020B060403050404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DEDEDE"/>
                          </a:solidFill>
                          <a:latin typeface="Trebuchet MS" panose="020B0603020202020204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Farm data instantly available at HQ – no delays.</a:t>
                      </a:r>
                      <a:endParaRPr lang="en-US" sz="1200" dirty="0">
                        <a:latin typeface="Trebuchet MS" panose="020B060302020202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471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DEDEDE"/>
                          </a:solidFill>
                          <a:latin typeface="Trebuchet MS" panose="020B0603020202020204" pitchFamily="34" charset="0"/>
                          <a:ea typeface="Verdana" panose="020B0604030504040204" pitchFamily="34" charset="0"/>
                          <a:cs typeface="思源黑体-思源黑体-Medium" pitchFamily="34" charset="-120"/>
                        </a:rPr>
                        <a:t>🧠 Improved Decision-Making</a:t>
                      </a:r>
                      <a:endParaRPr lang="en-US" sz="1200" dirty="0">
                        <a:latin typeface="Trebuchet MS" panose="020B0603020202020204" pitchFamily="34" charset="0"/>
                        <a:ea typeface="Verdana" panose="020B060403050404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DEDEDE"/>
                          </a:solidFill>
                          <a:latin typeface="Trebuchet MS" panose="020B0603020202020204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Early detection of disease patterns and mortality spikes.</a:t>
                      </a:r>
                      <a:endParaRPr lang="en-US" sz="1200" dirty="0">
                        <a:latin typeface="Trebuchet MS" panose="020B060302020202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471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DEDEDE"/>
                          </a:solidFill>
                          <a:latin typeface="Trebuchet MS" panose="020B0603020202020204" pitchFamily="34" charset="0"/>
                          <a:ea typeface="Verdana" panose="020B0604030504040204" pitchFamily="34" charset="0"/>
                          <a:cs typeface="思源黑体-思源黑体-Medium" pitchFamily="34" charset="-120"/>
                        </a:rPr>
                        <a:t>✅ Data Accuracy</a:t>
                      </a:r>
                      <a:endParaRPr lang="en-US" sz="1200" dirty="0">
                        <a:latin typeface="Trebuchet MS" panose="020B0603020202020204" pitchFamily="34" charset="0"/>
                        <a:ea typeface="Verdana" panose="020B060403050404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DEDEDE"/>
                          </a:solidFill>
                          <a:latin typeface="Trebuchet MS" panose="020B0603020202020204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Reduced manual errors through structured input forms.</a:t>
                      </a:r>
                      <a:endParaRPr lang="en-US" sz="1200" dirty="0">
                        <a:latin typeface="Trebuchet MS" panose="020B060302020202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71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DEDEDE"/>
                          </a:solidFill>
                          <a:latin typeface="Trebuchet MS" panose="020B0603020202020204" pitchFamily="34" charset="0"/>
                          <a:ea typeface="Verdana" panose="020B0604030504040204" pitchFamily="34" charset="0"/>
                          <a:cs typeface="思源黑体-思源黑体-Medium" pitchFamily="34" charset="-120"/>
                        </a:rPr>
                        <a:t>👥 User Empowerment</a:t>
                      </a:r>
                      <a:endParaRPr lang="en-US" sz="1200" dirty="0">
                        <a:latin typeface="Trebuchet MS" panose="020B0603020202020204" pitchFamily="34" charset="0"/>
                        <a:ea typeface="Verdana" panose="020B060403050404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DEDEDE"/>
                          </a:solidFill>
                          <a:latin typeface="Trebuchet MS" panose="020B0603020202020204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Staff can edit and manage records easily without IT intervention.</a:t>
                      </a:r>
                      <a:endParaRPr lang="en-US" sz="1200" dirty="0">
                        <a:latin typeface="Trebuchet MS" panose="020B060302020202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471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DEDEDE"/>
                          </a:solidFill>
                          <a:latin typeface="Trebuchet MS" panose="020B0603020202020204" pitchFamily="34" charset="0"/>
                          <a:ea typeface="Verdana" panose="020B0604030504040204" pitchFamily="34" charset="0"/>
                          <a:cs typeface="思源黑体-思源黑体-Medium" pitchFamily="34" charset="-120"/>
                        </a:rPr>
                        <a:t>📊 Integration Ready</a:t>
                      </a:r>
                      <a:endParaRPr lang="en-US" sz="1200" dirty="0">
                        <a:latin typeface="Trebuchet MS" panose="020B0603020202020204" pitchFamily="34" charset="0"/>
                        <a:ea typeface="Verdana" panose="020B060403050404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50"/>
                        </a:lnSpc>
                        <a:buNone/>
                      </a:pPr>
                      <a:r>
                        <a:rPr lang="en-US" sz="2110" dirty="0">
                          <a:solidFill>
                            <a:srgbClr val="DEDEDE"/>
                          </a:solidFill>
                          <a:latin typeface="Trebuchet MS" panose="020B0603020202020204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Centralized data in Dataverse enables Power BI dashboards and analytics.</a:t>
                      </a:r>
                      <a:endParaRPr lang="en-US" sz="1200" dirty="0">
                        <a:latin typeface="Trebuchet MS" panose="020B0603020202020204" pitchFamily="34" charset="0"/>
                      </a:endParaRPr>
                    </a:p>
                  </a:txBody>
                  <a:tcPr marL="267970" marR="267970" marT="160020" marB="16002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941832" y="740664"/>
            <a:ext cx="1275588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8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Business Impact</a:t>
            </a:r>
            <a:endParaRPr lang="en-US" sz="528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1832" y="740664"/>
            <a:ext cx="77815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8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Technical Highlights</a:t>
            </a:r>
            <a:endParaRPr lang="en-US" sz="5280" dirty="0">
              <a:latin typeface="Trebuchet MS" panose="020B0603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941832" y="1883664"/>
            <a:ext cx="778154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Platform: Microsoft Power Apps</a:t>
            </a:r>
            <a:endParaRPr lang="en-US" sz="2110" dirty="0">
              <a:latin typeface="Trebuchet MS" panose="020B06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41832" y="2560320"/>
            <a:ext cx="778154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Backend: Microsoft Dataverse</a:t>
            </a:r>
            <a:endParaRPr lang="en-US" sz="211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682496"/>
            <a:ext cx="6309360" cy="18105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94176"/>
            <a:ext cx="6309360" cy="18105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715000"/>
            <a:ext cx="6309360" cy="18105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28" y="1682496"/>
            <a:ext cx="6309360" cy="181051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28" y="3694176"/>
            <a:ext cx="6309360" cy="18105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08" y="2514600"/>
            <a:ext cx="6190488" cy="914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08" y="4526280"/>
            <a:ext cx="6190488" cy="91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08" y="6537960"/>
            <a:ext cx="6190488" cy="914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792" y="2514600"/>
            <a:ext cx="6190488" cy="914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792" y="4526280"/>
            <a:ext cx="6190488" cy="91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" y="1709928"/>
            <a:ext cx="6217920" cy="81381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" y="3721608"/>
            <a:ext cx="6217920" cy="81381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" y="5733288"/>
            <a:ext cx="6217920" cy="81381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0648" y="1709928"/>
            <a:ext cx="6217920" cy="81381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0648" y="3721608"/>
            <a:ext cx="6217920" cy="813816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941832" y="740664"/>
            <a:ext cx="12755880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280"/>
              </a:lnSpc>
              <a:buNone/>
            </a:pPr>
            <a:r>
              <a:rPr lang="en-US" sz="4220" dirty="0">
                <a:solidFill>
                  <a:srgbClr val="8BEC88"/>
                </a:solidFill>
                <a:latin typeface="Trebuchet MS" panose="020B06030202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Features</a:t>
            </a:r>
            <a:endParaRPr lang="en-US" sz="4220" dirty="0">
              <a:latin typeface="Trebuchet MS" panose="020B0603020202020204" pitchFamily="34" charset="0"/>
            </a:endParaRPr>
          </a:p>
        </p:txBody>
      </p:sp>
      <p:sp>
        <p:nvSpPr>
          <p:cNvPr id="20" name="Text 1"/>
          <p:cNvSpPr/>
          <p:nvPr/>
        </p:nvSpPr>
        <p:spPr>
          <a:xfrm>
            <a:off x="1243584" y="2788920"/>
            <a:ext cx="565099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Responsive forms for different poultry farms</a:t>
            </a:r>
            <a:endParaRPr lang="en-US" sz="2110" dirty="0">
              <a:latin typeface="Trebuchet MS" panose="020B060302020202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 2"/>
          <p:cNvSpPr/>
          <p:nvPr/>
        </p:nvSpPr>
        <p:spPr>
          <a:xfrm>
            <a:off x="3950208" y="1819656"/>
            <a:ext cx="2377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1F1F1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3170" dirty="0"/>
          </a:p>
        </p:txBody>
      </p:sp>
      <p:sp>
        <p:nvSpPr>
          <p:cNvPr id="22" name="Text 3"/>
          <p:cNvSpPr/>
          <p:nvPr/>
        </p:nvSpPr>
        <p:spPr>
          <a:xfrm>
            <a:off x="1243584" y="4800600"/>
            <a:ext cx="565099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PowerFx formulas for automation</a:t>
            </a:r>
            <a:endParaRPr lang="en-US" sz="2110" dirty="0">
              <a:latin typeface="Trebuchet MS" panose="020B060302020202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 4"/>
          <p:cNvSpPr/>
          <p:nvPr/>
        </p:nvSpPr>
        <p:spPr>
          <a:xfrm>
            <a:off x="3950208" y="3840480"/>
            <a:ext cx="2377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1F1F1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3170" dirty="0"/>
          </a:p>
        </p:txBody>
      </p:sp>
      <p:sp>
        <p:nvSpPr>
          <p:cNvPr id="24" name="Text 5"/>
          <p:cNvSpPr/>
          <p:nvPr/>
        </p:nvSpPr>
        <p:spPr>
          <a:xfrm>
            <a:off x="1243584" y="6812280"/>
            <a:ext cx="565099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Secure role-based access</a:t>
            </a:r>
            <a:endParaRPr lang="en-US" sz="2110" dirty="0">
              <a:latin typeface="Trebuchet MS" panose="020B060302020202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 6"/>
          <p:cNvSpPr/>
          <p:nvPr/>
        </p:nvSpPr>
        <p:spPr>
          <a:xfrm>
            <a:off x="3950208" y="5852160"/>
            <a:ext cx="2377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1F1F1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3170" dirty="0"/>
          </a:p>
        </p:txBody>
      </p:sp>
      <p:sp>
        <p:nvSpPr>
          <p:cNvPr id="26" name="Text 7"/>
          <p:cNvSpPr/>
          <p:nvPr/>
        </p:nvSpPr>
        <p:spPr>
          <a:xfrm>
            <a:off x="7754112" y="2788920"/>
            <a:ext cx="565099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Validation logic for data consistency</a:t>
            </a:r>
            <a:endParaRPr lang="en-US" sz="2110" dirty="0">
              <a:latin typeface="Trebuchet MS" panose="020B060302020202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Text 8"/>
          <p:cNvSpPr/>
          <p:nvPr/>
        </p:nvSpPr>
        <p:spPr>
          <a:xfrm>
            <a:off x="7754112" y="4800600"/>
            <a:ext cx="565099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10" dirty="0">
                <a:solidFill>
                  <a:srgbClr val="DEDEDE"/>
                </a:solidFill>
                <a:latin typeface="Trebuchet MS" panose="020B060302020202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Gallery search &amp; filter functionality</a:t>
            </a:r>
            <a:endParaRPr lang="en-US" sz="2110" dirty="0">
              <a:latin typeface="Trebuchet MS" panose="020B060302020202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 9"/>
          <p:cNvSpPr/>
          <p:nvPr/>
        </p:nvSpPr>
        <p:spPr>
          <a:xfrm>
            <a:off x="10460736" y="1819656"/>
            <a:ext cx="2377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1F1F1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3170" dirty="0"/>
          </a:p>
        </p:txBody>
      </p:sp>
      <p:sp>
        <p:nvSpPr>
          <p:cNvPr id="29" name="Text 10"/>
          <p:cNvSpPr/>
          <p:nvPr/>
        </p:nvSpPr>
        <p:spPr>
          <a:xfrm>
            <a:off x="10460736" y="3840480"/>
            <a:ext cx="2377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1F1F1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317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432</Words>
  <Application>Microsoft Office PowerPoint</Application>
  <PresentationFormat>Custom</PresentationFormat>
  <Paragraphs>81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Trebuchet MS</vt:lpstr>
      <vt:lpstr>思源黑体-思源黑体-Medium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Aya Tarek</cp:lastModifiedBy>
  <cp:revision>9</cp:revision>
  <dcterms:created xsi:type="dcterms:W3CDTF">2025-10-23T13:50:41Z</dcterms:created>
  <dcterms:modified xsi:type="dcterms:W3CDTF">2025-11-17T13:09:10Z</dcterms:modified>
</cp:coreProperties>
</file>